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1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4A389-B66A-72DD-C042-6793C62161CD}" v="1" dt="2024-09-20T11:19:23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B6AE6-1A68-4AC3-8230-51558A2976FE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BDE19-405F-492F-B279-8830FCFC6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f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578AF7-EC3D-4442-BF6D-C76ACF699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02" y="0"/>
            <a:ext cx="1225660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8B9EBB-AD1C-4477-ADD8-7F1B75A76AA2}"/>
              </a:ext>
            </a:extLst>
          </p:cNvPr>
          <p:cNvSpPr/>
          <p:nvPr userDrawn="1"/>
        </p:nvSpPr>
        <p:spPr>
          <a:xfrm>
            <a:off x="-43449" y="0"/>
            <a:ext cx="12267749" cy="6858000"/>
          </a:xfrm>
          <a:prstGeom prst="rect">
            <a:avLst/>
          </a:prstGeom>
          <a:solidFill>
            <a:srgbClr val="22404D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A87B7-5DDE-41E8-9769-96FFD1738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29711" y="100902"/>
            <a:ext cx="1778466" cy="89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933F-A66E-43B5-820F-D44951D49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" y="602718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1E3CF-64CB-437F-B40D-67D4ABB94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6027182"/>
            <a:ext cx="1722269" cy="49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94253-FE90-44F4-BAFD-4EF2DB6CC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09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EA8F0-D4CB-4556-9A37-AA300A3D0BE2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</p:spTree>
    <p:extLst>
      <p:ext uri="{BB962C8B-B14F-4D97-AF65-F5344CB8AC3E}">
        <p14:creationId xmlns:p14="http://schemas.microsoft.com/office/powerpoint/2010/main" val="59390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A6453A2-38C1-4A57-BB9A-9A348488A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828" y="1077686"/>
            <a:ext cx="10003971" cy="7436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828" y="1956253"/>
            <a:ext cx="10003972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43A9B5-1439-4D38-8ADA-7577299446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2" y="6249225"/>
            <a:ext cx="1547367" cy="4446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11F2B2-F9A6-45F8-AB87-E179393BC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36015" r="24687" b="34158"/>
          <a:stretch/>
        </p:blipFill>
        <p:spPr>
          <a:xfrm>
            <a:off x="3223767" y="6217007"/>
            <a:ext cx="1584169" cy="509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70DB5-0FB3-4AF4-B59E-5C15E39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5" b="26508"/>
          <a:stretch/>
        </p:blipFill>
        <p:spPr>
          <a:xfrm>
            <a:off x="10265219" y="149693"/>
            <a:ext cx="1730829" cy="7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43E4C-382F-4FAC-AF36-3583015FA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7400" y="1077686"/>
            <a:ext cx="9296399" cy="7436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956253"/>
            <a:ext cx="9296400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0019A-7E4C-4BD9-B011-30FA7870C1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5" b="26508"/>
          <a:stretch/>
        </p:blipFill>
        <p:spPr>
          <a:xfrm>
            <a:off x="10265219" y="149693"/>
            <a:ext cx="1730829" cy="778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43A9B5-1439-4D38-8ADA-7577299446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2" y="6249225"/>
            <a:ext cx="1547367" cy="4446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11F2B2-F9A6-45F8-AB87-E179393BC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36015" r="24687" b="34158"/>
          <a:stretch/>
        </p:blipFill>
        <p:spPr>
          <a:xfrm>
            <a:off x="3223767" y="6217007"/>
            <a:ext cx="1584169" cy="5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AF9205-E554-45E6-A73C-81CCA143B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9430" y="1077686"/>
            <a:ext cx="9394370" cy="7436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0" y="1956253"/>
            <a:ext cx="9394370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accent5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0019A-7E4C-4BD9-B011-30FA7870C1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5" b="26508"/>
          <a:stretch/>
        </p:blipFill>
        <p:spPr>
          <a:xfrm>
            <a:off x="10265219" y="149693"/>
            <a:ext cx="1730829" cy="778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43A9B5-1439-4D38-8ADA-7577299446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2" y="6249225"/>
            <a:ext cx="1547367" cy="4446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11F2B2-F9A6-45F8-AB87-E179393BC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36015" r="24687" b="34158"/>
          <a:stretch/>
        </p:blipFill>
        <p:spPr>
          <a:xfrm>
            <a:off x="3223767" y="6217007"/>
            <a:ext cx="1584169" cy="5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5C04DB-93AF-48C1-BDCC-8ED0727E6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9430" y="1077686"/>
            <a:ext cx="9394370" cy="7436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0" y="1956253"/>
            <a:ext cx="9394370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5EBA3-F2F6-4A09-98A2-ED531E1C4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58" y="622005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56B522-7C27-4C95-B682-1201A9F5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20" y="6220052"/>
            <a:ext cx="1722269" cy="498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8C0EE-7982-44C5-B49D-C0730B36D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0417629" y="125100"/>
            <a:ext cx="1581605" cy="7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6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8EAF61-3521-45BD-B641-E864E36238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9430" y="1077686"/>
            <a:ext cx="9394370" cy="7436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0" y="1956253"/>
            <a:ext cx="9394370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5EBA3-F2F6-4A09-98A2-ED531E1C4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58" y="622005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56B522-7C27-4C95-B682-1201A9F5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20" y="6220052"/>
            <a:ext cx="1722269" cy="498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8C0EE-7982-44C5-B49D-C0730B36D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0417629" y="125100"/>
            <a:ext cx="1581605" cy="7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0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464406-B253-43DF-AF87-685A566A1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9430" y="1077686"/>
            <a:ext cx="9394370" cy="7436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0" y="1956253"/>
            <a:ext cx="9394370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5EBA3-F2F6-4A09-98A2-ED531E1C4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58" y="622005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56B522-7C27-4C95-B682-1201A9F5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20" y="6220052"/>
            <a:ext cx="1722269" cy="498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8C0EE-7982-44C5-B49D-C0730B36D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0417629" y="125100"/>
            <a:ext cx="1581605" cy="7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49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758928-2A3D-4075-B0EB-DFB7D1224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EC720-F70B-4374-8054-850BFB7A7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88" y="2132397"/>
            <a:ext cx="4089937" cy="1199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F02D96-459C-41F9-8125-44B38DB77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88" y="3705201"/>
            <a:ext cx="4142489" cy="11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6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E15633-A82D-40E2-B058-2BC95054B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8B9EBB-AD1C-4477-ADD8-7F1B75A76A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404D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A87B7-5DDE-41E8-9769-96FFD1738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29711" y="100902"/>
            <a:ext cx="1778466" cy="89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933F-A66E-43B5-820F-D44951D49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" y="602718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1E3CF-64CB-437F-B40D-67D4ABB94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6027182"/>
            <a:ext cx="1722269" cy="49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94253-FE90-44F4-BAFD-4EF2DB6CC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29" y="3168080"/>
            <a:ext cx="5735971" cy="793411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ED107-9096-4613-900C-795A4B0EAC3B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</p:spTree>
    <p:extLst>
      <p:ext uri="{BB962C8B-B14F-4D97-AF65-F5344CB8AC3E}">
        <p14:creationId xmlns:p14="http://schemas.microsoft.com/office/powerpoint/2010/main" val="66748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F37608-95B5-405A-B4C9-D1F3C9AB0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" y="0"/>
            <a:ext cx="121596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8B9EBB-AD1C-4477-ADD8-7F1B75A76A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404D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A87B7-5DDE-41E8-9769-96FFD1738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29711" y="100902"/>
            <a:ext cx="1778466" cy="89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933F-A66E-43B5-820F-D44951D49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" y="602718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1E3CF-64CB-437F-B40D-67D4ABB94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6027182"/>
            <a:ext cx="1722269" cy="49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94253-FE90-44F4-BAFD-4EF2DB6CC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29" y="3168080"/>
            <a:ext cx="5735971" cy="793411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57897-D1AD-40E0-AAD3-325E8E8FBE57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</p:spTree>
    <p:extLst>
      <p:ext uri="{BB962C8B-B14F-4D97-AF65-F5344CB8AC3E}">
        <p14:creationId xmlns:p14="http://schemas.microsoft.com/office/powerpoint/2010/main" val="177050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F3D20A-9C75-40D3-B7E2-1ED2DCB23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" y="0"/>
            <a:ext cx="121596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8B9EBB-AD1C-4477-ADD8-7F1B75A76A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404D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A87B7-5DDE-41E8-9769-96FFD1738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29711" y="100902"/>
            <a:ext cx="1778466" cy="89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933F-A66E-43B5-820F-D44951D49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" y="602718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1E3CF-64CB-437F-B40D-67D4ABB94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6027182"/>
            <a:ext cx="1722269" cy="49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94253-FE90-44F4-BAFD-4EF2DB6CC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29" y="3168080"/>
            <a:ext cx="5735971" cy="793411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035F8-2E26-4E41-9EA9-B65AE3A58921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</p:spTree>
    <p:extLst>
      <p:ext uri="{BB962C8B-B14F-4D97-AF65-F5344CB8AC3E}">
        <p14:creationId xmlns:p14="http://schemas.microsoft.com/office/powerpoint/2010/main" val="296513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8E6A5-809A-477B-BD8C-C55B99E57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" y="0"/>
            <a:ext cx="121596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8B9EBB-AD1C-4477-ADD8-7F1B75A76AA2}"/>
              </a:ext>
            </a:extLst>
          </p:cNvPr>
          <p:cNvSpPr/>
          <p:nvPr userDrawn="1"/>
        </p:nvSpPr>
        <p:spPr>
          <a:xfrm>
            <a:off x="0" y="0"/>
            <a:ext cx="12159698" cy="6858000"/>
          </a:xfrm>
          <a:prstGeom prst="rect">
            <a:avLst/>
          </a:prstGeom>
          <a:solidFill>
            <a:srgbClr val="22404D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A87B7-5DDE-41E8-9769-96FFD1738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29711" y="100902"/>
            <a:ext cx="1778466" cy="89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933F-A66E-43B5-820F-D44951D49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" y="602718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1E3CF-64CB-437F-B40D-67D4ABB94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6027182"/>
            <a:ext cx="1722269" cy="49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94253-FE90-44F4-BAFD-4EF2DB6CC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29" y="3168080"/>
            <a:ext cx="5735971" cy="793411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963E7-F2B0-4611-87CD-8793AE72C8D0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</p:spTree>
    <p:extLst>
      <p:ext uri="{BB962C8B-B14F-4D97-AF65-F5344CB8AC3E}">
        <p14:creationId xmlns:p14="http://schemas.microsoft.com/office/powerpoint/2010/main" val="116456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FEDAE1-57EE-45F7-AE16-0B7DBC9A1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" y="0"/>
            <a:ext cx="121596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8B9EBB-AD1C-4477-ADD8-7F1B75A76AA2}"/>
              </a:ext>
            </a:extLst>
          </p:cNvPr>
          <p:cNvSpPr/>
          <p:nvPr userDrawn="1"/>
        </p:nvSpPr>
        <p:spPr>
          <a:xfrm>
            <a:off x="0" y="0"/>
            <a:ext cx="12159698" cy="6858000"/>
          </a:xfrm>
          <a:prstGeom prst="rect">
            <a:avLst/>
          </a:prstGeom>
          <a:solidFill>
            <a:srgbClr val="22404D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A87B7-5DDE-41E8-9769-96FFD1738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129711" y="100902"/>
            <a:ext cx="1778466" cy="89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933F-A66E-43B5-820F-D44951D49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" y="6027181"/>
            <a:ext cx="1700420" cy="498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1E3CF-64CB-437F-B40D-67D4ABB94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6027182"/>
            <a:ext cx="1722269" cy="49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94253-FE90-44F4-BAFD-4EF2DB6CC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29" y="3168080"/>
            <a:ext cx="5735971" cy="793411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FBC5C-66E2-4242-84A7-87C5C62EAA28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</p:spTree>
    <p:extLst>
      <p:ext uri="{BB962C8B-B14F-4D97-AF65-F5344CB8AC3E}">
        <p14:creationId xmlns:p14="http://schemas.microsoft.com/office/powerpoint/2010/main" val="267170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A93BC-E2EA-40E1-864F-AC41A48E5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200" y="772886"/>
            <a:ext cx="5943600" cy="10484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8" y="1956253"/>
            <a:ext cx="5943601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A08754-698B-49F4-8CD5-B21517C6E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5378441" y="106290"/>
            <a:ext cx="1183147" cy="59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4CFD0-9BD1-4FE8-B516-04E519FC8D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32" y="6220051"/>
            <a:ext cx="1272335" cy="373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9ACF36-1611-418D-9FFF-B57014D41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69" y="6224786"/>
            <a:ext cx="1272335" cy="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3E4582-1E79-4CEA-82AC-AC53C6865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200" y="772886"/>
            <a:ext cx="5943600" cy="10484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8" y="1956253"/>
            <a:ext cx="5943601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A08754-698B-49F4-8CD5-B21517C6E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5378441" y="106290"/>
            <a:ext cx="1183147" cy="59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4CFD0-9BD1-4FE8-B516-04E519FC8D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32" y="6220051"/>
            <a:ext cx="1272335" cy="373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9ACF36-1611-418D-9FFF-B57014D41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69" y="6224786"/>
            <a:ext cx="1272335" cy="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8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FC6E5-C50A-44D5-8F75-CF48A60AC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B6428-2947-4B6A-AB9A-7802DBB3D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200" y="772886"/>
            <a:ext cx="5943600" cy="104843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6026-46FA-4EB5-8D85-61B47533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8" y="1956253"/>
            <a:ext cx="5943601" cy="412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E469-D086-40F2-B3B9-1CBE7377B99D}"/>
              </a:ext>
            </a:extLst>
          </p:cNvPr>
          <p:cNvSpPr txBox="1"/>
          <p:nvPr userDrawn="1"/>
        </p:nvSpPr>
        <p:spPr>
          <a:xfrm>
            <a:off x="10657115" y="62239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0"/>
              </a:rPr>
              <a:t>#GEN_E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A08754-698B-49F4-8CD5-B21517C6E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5398"/>
          <a:stretch/>
        </p:blipFill>
        <p:spPr>
          <a:xfrm>
            <a:off x="5378441" y="106290"/>
            <a:ext cx="1183147" cy="59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4CFD0-9BD1-4FE8-B516-04E519FC8D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32" y="6220051"/>
            <a:ext cx="1272335" cy="373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9ACF36-1611-418D-9FFF-B57014D41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69" y="6224786"/>
            <a:ext cx="1272335" cy="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7" r:id="rId7"/>
    <p:sldLayoutId id="2147483688" r:id="rId8"/>
    <p:sldLayoutId id="2147483689" r:id="rId9"/>
    <p:sldLayoutId id="2147483671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2B23-4E79-4C75-8217-1D82F96B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3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EF2A-0282-46DA-9B73-040B0765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5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398AE9-B6B1-4BB7-B25C-63EC77BD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4C9F0-5F73-4CAB-99E9-EC69A3BF0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6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4D6B-5FB3-41D5-A07D-AC7CD588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C5350-8172-4ABE-9F71-F78B079AD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8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9858-A1EC-E1B1-4633-EC5526D2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B32BD-44F0-E1C3-49A4-44CF362A6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057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1E1E1D"/>
      </a:dk2>
      <a:lt2>
        <a:srgbClr val="DBEFF9"/>
      </a:lt2>
      <a:accent1>
        <a:srgbClr val="00A0AF"/>
      </a:accent1>
      <a:accent2>
        <a:srgbClr val="28708B"/>
      </a:accent2>
      <a:accent3>
        <a:srgbClr val="99D9DF"/>
      </a:accent3>
      <a:accent4>
        <a:srgbClr val="E3E24F"/>
      </a:accent4>
      <a:accent5>
        <a:srgbClr val="22404D"/>
      </a:accent5>
      <a:accent6>
        <a:srgbClr val="C3EDEF"/>
      </a:accent6>
      <a:hlink>
        <a:srgbClr val="00A0AF"/>
      </a:hlink>
      <a:folHlink>
        <a:srgbClr val="99D9D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C2F080C03B745A58519BCF919DA24" ma:contentTypeVersion="12" ma:contentTypeDescription="Create a new document." ma:contentTypeScope="" ma:versionID="6f6fbe1313c055b4bdc4fe46f2ebfe52">
  <xsd:schema xmlns:xsd="http://www.w3.org/2001/XMLSchema" xmlns:xs="http://www.w3.org/2001/XMLSchema" xmlns:p="http://schemas.microsoft.com/office/2006/metadata/properties" xmlns:ns2="73237ced-57d4-4eec-ba49-004b4c6e50fb" xmlns:ns3="639edf70-f852-4d8c-8346-d7686623ab9a" targetNamespace="http://schemas.microsoft.com/office/2006/metadata/properties" ma:root="true" ma:fieldsID="4ef1036867d02783ba57a503d796438d" ns2:_="" ns3:_="">
    <xsd:import namespace="73237ced-57d4-4eec-ba49-004b4c6e50fb"/>
    <xsd:import namespace="639edf70-f852-4d8c-8346-d7686623ab9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37ced-57d4-4eec-ba49-004b4c6e50f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76d40ee-9ca5-4070-a052-1fce19d79a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edf70-f852-4d8c-8346-d7686623ab9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5df5887-5cd6-424e-8711-a779caaecf01}" ma:internalName="TaxCatchAll" ma:showField="CatchAllData" ma:web="639edf70-f852-4d8c-8346-d7686623a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9edf70-f852-4d8c-8346-d7686623ab9a" xsi:nil="true"/>
    <lcf76f155ced4ddcb4097134ff3c332f xmlns="73237ced-57d4-4eec-ba49-004b4c6e50f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F0EABC-19BB-44B5-89F8-322CC85EFA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237ced-57d4-4eec-ba49-004b4c6e50fb"/>
    <ds:schemaRef ds:uri="639edf70-f852-4d8c-8346-d7686623ab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4727B2-7F3A-403A-868A-A33D694C83AD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39edf70-f852-4d8c-8346-d7686623ab9a"/>
    <ds:schemaRef ds:uri="http://purl.org/dc/elements/1.1/"/>
    <ds:schemaRef ds:uri="73237ced-57d4-4eec-ba49-004b4c6e50f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F07345-C6A0-4119-8D04-DA1BE50372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Göktürk Başar</dc:creator>
  <cp:lastModifiedBy>Gaia Zanella</cp:lastModifiedBy>
  <cp:revision>16</cp:revision>
  <dcterms:created xsi:type="dcterms:W3CDTF">2024-09-19T10:27:07Z</dcterms:created>
  <dcterms:modified xsi:type="dcterms:W3CDTF">2024-09-20T13:57:21Z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0x01010023CC2F080C03B745A58519BCF919DA24</vt:lpwstr>
  </property>
  <property fmtid="{D5CDD505-2E9C-101B-9397-08002B2CF9AE}" pid="3" name="MediaServiceImageTags">
    <vt:lpwstr/>
  </property>
</Properties>
</file>